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n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nl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gif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slidedb.com/games/get-off-me" TargetMode="External"/><Relationship Id="rId4" Type="http://schemas.openxmlformats.org/officeDocument/2006/relationships/hyperlink" Target="https://www.facebook.com/pixelgetoffme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image" Target="../media/image12.gif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d_by_frozen9-d85gzsa.gif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04525">
            <a:off x="8322726" y="3286100"/>
            <a:ext cx="11811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_potato.png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550" y="3011275"/>
            <a:ext cx="1835300" cy="183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tle.png"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5300" y="1449450"/>
            <a:ext cx="5728675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25" y="4065750"/>
            <a:ext cx="1039975" cy="10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12</a:t>
            </a:r>
            <a:r>
              <a:rPr lang="nl"/>
              <a:t> September - v1.0.1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Tutorial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/>
              <a:t>Introductie tekst toegevoegd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/>
              <a:t>Vijanden in de tutorial makkelijker gemaakt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Brainstorm ‘risk vs reward’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/>
              <a:t>Uitkomst: Combo systeem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/>
              <a:t>Uitkomst: Dynamische moeilijkheidsgraad</a:t>
            </a:r>
          </a:p>
        </p:txBody>
      </p:sp>
      <p:pic>
        <p:nvPicPr>
          <p:cNvPr descr="2cb61789036a11a2d0d5cbb327330cbf.gif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800" y="3018125"/>
            <a:ext cx="3084200" cy="18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15 September - v1.1.0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Nieuwe vijanden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/>
              <a:t>Wizard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/>
              <a:t>Medic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Combo systeem toegevoegd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/>
              <a:t>Spelers bouwen een combo op als ze                                                                                                                                   vijanden in de combo circle weg vegen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/>
              <a:t>Als de speler op een hogere combo                                                                                                                                                                zit krijgt deze meer punten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336fc2eed30fc3136c7d3a6b313f4a00.gif"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950" y="2524025"/>
            <a:ext cx="4242050" cy="2619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emy_mage_teleport.png" id="214" name="Shape 214"/>
          <p:cNvPicPr preferRelativeResize="0"/>
          <p:nvPr/>
        </p:nvPicPr>
        <p:blipFill rotWithShape="1">
          <a:blip r:embed="rId4">
            <a:alphaModFix/>
          </a:blip>
          <a:srcRect b="0" l="12583" r="74818" t="0"/>
          <a:stretch/>
        </p:blipFill>
        <p:spPr>
          <a:xfrm>
            <a:off x="4099000" y="1235625"/>
            <a:ext cx="6144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ly_medic.png"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275" y="1460200"/>
            <a:ext cx="6096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Promotie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SlideDB vermelding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 u="sng">
                <a:solidFill>
                  <a:schemeClr val="hlink"/>
                </a:solidFill>
                <a:hlinkClick r:id="rId3"/>
              </a:rPr>
              <a:t>http://www.slidedb.com/games/get-off-me</a:t>
            </a:r>
            <a:r>
              <a:rPr lang="nl"/>
              <a:t>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Facebook pagina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 u="sng">
                <a:solidFill>
                  <a:schemeClr val="hlink"/>
                </a:solidFill>
                <a:hlinkClick r:id="rId4"/>
              </a:rPr>
              <a:t>https://www.facebook.com/pixelgetoffme/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575" y="644300"/>
            <a:ext cx="2434152" cy="11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0774" y="1641849"/>
            <a:ext cx="1346000" cy="13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Toekomstplannen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Moeilijkheids modificaties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Speler kan zelf de game moeilijker maken naar eigen invulling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In ruil hiervoor krijgt de speler extra beloningen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 </a:t>
            </a:r>
            <a:r>
              <a:rPr lang="nl"/>
              <a:t>Achievements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Game linken aan Google play games achievements en events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Muziek en geluidseffecten</a:t>
            </a:r>
          </a:p>
        </p:txBody>
      </p:sp>
      <p:pic>
        <p:nvPicPr>
          <p:cNvPr descr="blue_vial.png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100" y="13078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_vial.png"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800" y="9958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llow_vial.png"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8275" y="30489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k_vial.png"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9700" y="20008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rt_vial.png" id="234" name="Shape 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0575" y="16054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6519575" y="3628550"/>
            <a:ext cx="18870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nl" sz="1000">
                <a:solidFill>
                  <a:srgbClr val="FFFFFF"/>
                </a:solidFill>
              </a:rPr>
              <a:t>“Speedster”</a:t>
            </a:r>
          </a:p>
          <a:p>
            <a:pPr lvl="0" algn="ctr">
              <a:spcBef>
                <a:spcPts val="0"/>
              </a:spcBef>
              <a:buNone/>
            </a:pPr>
            <a:r>
              <a:rPr lang="nl" sz="1000">
                <a:solidFill>
                  <a:srgbClr val="FFFFFF"/>
                </a:solidFill>
              </a:rPr>
              <a:t>Vijanden zijn sneller</a:t>
            </a:r>
          </a:p>
          <a:p>
            <a:pPr lvl="0" algn="ctr">
              <a:spcBef>
                <a:spcPts val="0"/>
              </a:spcBef>
              <a:buNone/>
            </a:pPr>
            <a:r>
              <a:rPr lang="nl" sz="1000">
                <a:solidFill>
                  <a:srgbClr val="FFFFFF"/>
                </a:solidFill>
              </a:rPr>
              <a:t>Combo points are doubled</a:t>
            </a:r>
          </a:p>
        </p:txBody>
      </p:sp>
      <p:sp>
        <p:nvSpPr>
          <p:cNvPr id="236" name="Shape 236"/>
          <p:cNvSpPr/>
          <p:nvPr/>
        </p:nvSpPr>
        <p:spPr>
          <a:xfrm>
            <a:off x="6587375" y="2905300"/>
            <a:ext cx="1749000" cy="1377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Get Off Me - Tijdlijn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33462" l="0" r="0" t="35319"/>
          <a:stretch/>
        </p:blipFill>
        <p:spPr>
          <a:xfrm>
            <a:off x="1221300" y="2293150"/>
            <a:ext cx="6786949" cy="1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28 Augustus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484" y="1215475"/>
            <a:ext cx="2183419" cy="291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769440" y="703062"/>
            <a:ext cx="2613847" cy="348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250924" y="1612927"/>
            <a:ext cx="2828899" cy="377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1297500" y="1181975"/>
            <a:ext cx="70389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Genre: Strategie spel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Doelgroep: De behendige speler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Doel: Verdedig jezelf door vijanden uit het scherm te vegen.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Core Game Mechanics: 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-"/>
            </a:pPr>
            <a:r>
              <a:rPr lang="nl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Vijanden kunnen worden verslagen door te vegen</a:t>
            </a:r>
            <a:r>
              <a:rPr lang="nl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-"/>
            </a:pPr>
            <a:r>
              <a:rPr lang="nl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Vijanden komen in verschillende formaten en snelheden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-"/>
            </a:pPr>
            <a:r>
              <a:rPr lang="nl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 een vijand de speler raakt groeit de speler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-"/>
            </a:pPr>
            <a:r>
              <a:rPr lang="nl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Als de speler zo groot is als het beeld verliest de speler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Get Off Me - Overzicht</a:t>
            </a:r>
          </a:p>
        </p:txBody>
      </p:sp>
      <p:pic>
        <p:nvPicPr>
          <p:cNvPr descr="main.pn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625" y="3138775"/>
            <a:ext cx="1578900" cy="157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emy.png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299" y="3138775"/>
            <a:ext cx="1578900" cy="157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.png"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025" y="2501750"/>
            <a:ext cx="2446750" cy="24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3086825" y="3700000"/>
            <a:ext cx="505800" cy="48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5977750" y="3686875"/>
            <a:ext cx="505800" cy="48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31 Augustus - Eerste iteratie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Basis mechanics testen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Speler groeit wanneer deze geraakt word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nl"/>
              <a:t>Vijanden kunnen worden weggeveegd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Kijken hoe deployment werkt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nl"/>
              <a:t>15:36 Alpha release</a:t>
            </a:r>
          </a:p>
        </p:txBody>
      </p:sp>
      <p:pic>
        <p:nvPicPr>
          <p:cNvPr descr="477439be283410db88ae66cf9992cc77.gif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50" y="2841025"/>
            <a:ext cx="3698750" cy="23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6 September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Nieuw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Tank vijand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Begin interactieve tutorial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nl"/>
              <a:t>Puntensysteem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Klaar maken voor release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nl"/>
              <a:t>Open beta release</a:t>
            </a:r>
          </a:p>
        </p:txBody>
      </p:sp>
      <p:pic>
        <p:nvPicPr>
          <p:cNvPr descr="be124972d804b6c9f9b2ccd34be9076e.gif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350" y="3115100"/>
            <a:ext cx="2947250" cy="1819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43638f40badf651518e5a98fa6aa03b.gif"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475" y="1503400"/>
            <a:ext cx="3446300" cy="213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emy_jump_tank_helmet.png" id="178" name="Shape 178"/>
          <p:cNvPicPr preferRelativeResize="0"/>
          <p:nvPr/>
        </p:nvPicPr>
        <p:blipFill rotWithShape="1">
          <a:blip r:embed="rId5">
            <a:alphaModFix/>
          </a:blip>
          <a:srcRect b="0" l="12403" r="75357" t="0"/>
          <a:stretch/>
        </p:blipFill>
        <p:spPr>
          <a:xfrm>
            <a:off x="4056675" y="1236250"/>
            <a:ext cx="5968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"/>
              <a:t>7</a:t>
            </a:r>
            <a:r>
              <a:rPr lang="nl"/>
              <a:t> September - v1.0.0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Google play games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nl"/>
              <a:t>Leaderboards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Eerste oplevering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Productie release </a:t>
            </a:r>
            <a:r>
              <a:rPr lang="nl"/>
              <a:t>16:24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5997"/>
          <a:stretch/>
        </p:blipFill>
        <p:spPr>
          <a:xfrm>
            <a:off x="4659250" y="982750"/>
            <a:ext cx="4379702" cy="231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Shape 186"/>
          <p:cNvCxnSpPr/>
          <p:nvPr/>
        </p:nvCxnSpPr>
        <p:spPr>
          <a:xfrm rot="10800000">
            <a:off x="6942975" y="2808650"/>
            <a:ext cx="491400" cy="77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7" name="Shape 187"/>
          <p:cNvSpPr txBox="1"/>
          <p:nvPr/>
        </p:nvSpPr>
        <p:spPr>
          <a:xfrm>
            <a:off x="7258825" y="3668925"/>
            <a:ext cx="15273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>
                <a:solidFill>
                  <a:srgbClr val="FF0000"/>
                </a:solidFill>
              </a:rPr>
              <a:t>Cheater INC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Get Off Me - Feedback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Doel niet duidelijk genoeg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Moeilijkheidsgraad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Te moeilijk voor nieuwe spelers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Te makkelijk voor ‘ervaren’ spelers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Spel is niet uitdagend genoeg na meerdere replays</a:t>
            </a:r>
          </a:p>
          <a:p>
            <a:pPr indent="-228600" lvl="0" marL="457200">
              <a:spcBef>
                <a:spcPts val="0"/>
              </a:spcBef>
              <a:spcAft>
                <a:spcPts val="0"/>
              </a:spcAft>
              <a:buChar char="-"/>
            </a:pPr>
            <a:r>
              <a:rPr lang="nl"/>
              <a:t>Spel blijft niet boeiend genoeg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Get Off Me - Feedback verwerking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Feedback: Doel niet duidelijk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Tutorial verbeteren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Tutorial vijanden slapper maken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Feedback: Moeilijkheidsgraad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Algemene moeilijkheidsgraad verhogen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‘Risk vs reward’ systeem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nl"/>
              <a:t>Ervaren spelers moeten uitdaging kunnen opzoeken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Feedback: Spel blijft niet boeiend genoeg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Een paar nieuwe vijanden toevoegen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nl"/>
              <a:t>Een doel toevoegen waar de speler naar toe kan werken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